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92D050"/>
                </a:solidFill>
              </a:rPr>
              <a:t>Me </a:t>
            </a:r>
            <a:r>
              <a:rPr lang="en-US" sz="3200" dirty="0" err="1" smtClean="0">
                <a:solidFill>
                  <a:srgbClr val="92D050"/>
                </a:solidFill>
              </a:rPr>
              <a:t>llamo</a:t>
            </a:r>
            <a:r>
              <a:rPr lang="en-US" sz="3200" dirty="0" smtClean="0">
                <a:solidFill>
                  <a:srgbClr val="92D050"/>
                </a:solidFill>
              </a:rPr>
              <a:t> ___________ </a:t>
            </a:r>
            <a:r>
              <a:rPr lang="en-US" sz="3200" dirty="0" err="1" smtClean="0">
                <a:solidFill>
                  <a:srgbClr val="92D050"/>
                </a:solidFill>
              </a:rPr>
              <a:t>Clase</a:t>
            </a:r>
            <a:r>
              <a:rPr lang="en-US" sz="3200" dirty="0" smtClean="0">
                <a:solidFill>
                  <a:srgbClr val="92D050"/>
                </a:solidFill>
              </a:rPr>
              <a:t> 801</a:t>
            </a:r>
            <a:br>
              <a:rPr lang="en-US" sz="3200" dirty="0" smtClean="0">
                <a:solidFill>
                  <a:srgbClr val="92D050"/>
                </a:solidFill>
              </a:rPr>
            </a:br>
            <a:r>
              <a:rPr lang="en-US" sz="3200" dirty="0" smtClean="0">
                <a:solidFill>
                  <a:srgbClr val="92D050"/>
                </a:solidFill>
              </a:rPr>
              <a:t>La </a:t>
            </a:r>
            <a:r>
              <a:rPr lang="en-US" sz="3200" dirty="0" err="1" smtClean="0">
                <a:solidFill>
                  <a:srgbClr val="92D050"/>
                </a:solidFill>
              </a:rPr>
              <a:t>fecha</a:t>
            </a:r>
            <a:r>
              <a:rPr lang="en-US" sz="3200" dirty="0" smtClean="0">
                <a:solidFill>
                  <a:srgbClr val="92D050"/>
                </a:solidFill>
              </a:rPr>
              <a:t> </a:t>
            </a:r>
            <a:r>
              <a:rPr lang="en-US" sz="3200" dirty="0" err="1" smtClean="0">
                <a:solidFill>
                  <a:srgbClr val="92D050"/>
                </a:solidFill>
              </a:rPr>
              <a:t>es</a:t>
            </a:r>
            <a:r>
              <a:rPr lang="en-US" sz="3200" dirty="0" smtClean="0">
                <a:solidFill>
                  <a:srgbClr val="92D050"/>
                </a:solidFill>
              </a:rPr>
              <a:t> el 8 de </a:t>
            </a:r>
            <a:r>
              <a:rPr lang="en-US" sz="3200" dirty="0" err="1" smtClean="0">
                <a:solidFill>
                  <a:srgbClr val="92D050"/>
                </a:solidFill>
              </a:rPr>
              <a:t>diciembre</a:t>
            </a:r>
            <a:r>
              <a:rPr lang="en-US" sz="3200" dirty="0" smtClean="0">
                <a:solidFill>
                  <a:srgbClr val="92D050"/>
                </a:solidFill>
              </a:rPr>
              <a:t> del 2014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34: </a:t>
            </a:r>
            <a:r>
              <a:rPr lang="es-ES_tradnl" dirty="0" smtClean="0"/>
              <a:t>¿Como repasamos para el examen del capitulo 5 del JUEVES?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Copia y escoge la respuesta correcta.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¿Cuántos equipos juegan en un partido de futbol?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Hay once jugadores		b) hay dos equipos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batea Rodríguez en la segunda entrada?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Un jonrón			b) un gol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¿Tiene Elena su raqueta y pelotas?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Si, va a la cancha de basquetbol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Si, va a la cancha de tenis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¿Donde juegan baloncesto?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En un campo de futbol	b) En una cancha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¿Por que no puede meter un gol Sánchez?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Sánchez bloquea el gol	b) El portero bloquea la portería</a:t>
            </a:r>
          </a:p>
        </p:txBody>
      </p:sp>
    </p:spTree>
    <p:extLst>
      <p:ext uri="{BB962C8B-B14F-4D97-AF65-F5344CB8AC3E}">
        <p14:creationId xmlns:p14="http://schemas.microsoft.com/office/powerpoint/2010/main" val="15367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gramatica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991600" cy="609600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smtClean="0"/>
              <a:t>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jugadores ________ al campo (volver)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Nosotros _________ jugar pero….(querer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n</a:t>
            </a:r>
            <a:r>
              <a:rPr lang="es-ES_tradnl" dirty="0" smtClean="0"/>
              <a:t>o _________. (poder)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Nuestro equipo no ___________. (perder)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¿Cuándo ___________ tú? (empezar)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Ustedes _________ bastante bien. (jugar)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lo _________ mucho. (sentir)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¿_________ </a:t>
            </a:r>
            <a:r>
              <a:rPr lang="es-ES_tradnl" dirty="0"/>
              <a:t>U</a:t>
            </a:r>
            <a:r>
              <a:rPr lang="es-ES_tradnl" dirty="0" smtClean="0"/>
              <a:t>d. jugar béisbol o futbol? (preferir)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Después del partido, tú _________ bien. (dormir)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Vosotros _________ a formar un equipo. (comenzar)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__________ la pelota pero no pasa por encima de la red. (devolver)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7271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34a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ROBERTO CLEMENTE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06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154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 Clase 801 La fecha es el 8 de diciembre del 2014</vt:lpstr>
      <vt:lpstr>Practica de gramatica</vt:lpstr>
      <vt:lpstr>Tarea 34a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19</cp:revision>
  <dcterms:created xsi:type="dcterms:W3CDTF">2014-12-08T18:42:55Z</dcterms:created>
  <dcterms:modified xsi:type="dcterms:W3CDTF">2014-12-08T23:27:59Z</dcterms:modified>
</cp:coreProperties>
</file>